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9350" y="2851150"/>
            <a:ext cx="4813300" cy="11557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950" y="1341120"/>
            <a:ext cx="10960100" cy="4210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10875" y="1818005"/>
            <a:ext cx="51562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10875" y="3193415"/>
            <a:ext cx="51562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775" y="1962150"/>
            <a:ext cx="10966450" cy="2933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33100" y="4102100"/>
            <a:ext cx="51562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7375" y="1854200"/>
            <a:ext cx="11017250" cy="3149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55960" y="4185285"/>
            <a:ext cx="51562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7850" y="1828800"/>
            <a:ext cx="11036300" cy="32004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465695" y="4140200"/>
            <a:ext cx="2206625" cy="370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2025-12-17T02:30:25Z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